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635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3851671" y="7858125"/>
            <a:ext cx="16700317" cy="3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3851671" y="803671"/>
            <a:ext cx="16680658" cy="728662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3851671" y="7983140"/>
            <a:ext cx="16680658" cy="458986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20058781" y="12922250"/>
            <a:ext cx="423789" cy="4730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3762375" y="2488604"/>
            <a:ext cx="2387576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pc="0" sz="294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5780484" y="5442942"/>
            <a:ext cx="14751845" cy="13215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200"/>
              </a:spcBef>
              <a:buSzTx/>
              <a:buFontTx/>
              <a:buNone/>
              <a:defRPr sz="66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5780484" y="10929937"/>
            <a:ext cx="14751845" cy="13215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200"/>
              </a:spcBef>
              <a:buSzTx/>
              <a:buFontTx/>
              <a:buNone/>
              <a:defRPr sz="66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3048000" y="7625953"/>
            <a:ext cx="18288000" cy="5072063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2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3851671" y="10715620"/>
            <a:ext cx="16698517" cy="4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3851671" y="7822406"/>
            <a:ext cx="16680658" cy="3107532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3851671" y="10787062"/>
            <a:ext cx="16680658" cy="173236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20064352" y="12930187"/>
            <a:ext cx="423789" cy="473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3851671" y="803671"/>
            <a:ext cx="16680658" cy="728662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20051628" y="12922250"/>
            <a:ext cx="423789" cy="4730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sz="half" idx="13"/>
          </p:nvPr>
        </p:nvSpPr>
        <p:spPr>
          <a:xfrm>
            <a:off x="13638609" y="0"/>
            <a:ext cx="769739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3851671" y="10715622"/>
            <a:ext cx="9072563" cy="3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3851671" y="803671"/>
            <a:ext cx="9072564" cy="10144126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3851671" y="10787062"/>
            <a:ext cx="9072564" cy="191095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20064352" y="12930187"/>
            <a:ext cx="423789" cy="473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3851671" y="2214562"/>
            <a:ext cx="16680658" cy="1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3851671" y="2214562"/>
            <a:ext cx="16680658" cy="1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sz="half" idx="13"/>
          </p:nvPr>
        </p:nvSpPr>
        <p:spPr>
          <a:xfrm>
            <a:off x="3048000" y="0"/>
            <a:ext cx="90547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12924234" y="2214562"/>
            <a:ext cx="7590235" cy="1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12924234" y="1017984"/>
            <a:ext cx="7590235" cy="101798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12924234" y="2536031"/>
            <a:ext cx="7590235" cy="10161985"/>
          </a:xfrm>
          <a:prstGeom prst="rect">
            <a:avLst/>
          </a:prstGeom>
        </p:spPr>
        <p:txBody>
          <a:bodyPr/>
          <a:lstStyle>
            <a:lvl1pPr marL="551542" indent="-551542">
              <a:defRPr sz="3800"/>
            </a:lvl1pPr>
            <a:lvl2pPr marL="957942" indent="-551542">
              <a:defRPr sz="3800"/>
            </a:lvl2pPr>
            <a:lvl3pPr marL="1364342" indent="-551542">
              <a:defRPr sz="3800"/>
            </a:lvl3pPr>
            <a:lvl4pPr marL="1770742" indent="-551542">
              <a:defRPr sz="3800"/>
            </a:lvl4pPr>
            <a:lvl5pPr marL="2177142" indent="-551542"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sz="half" idx="13"/>
          </p:nvPr>
        </p:nvSpPr>
        <p:spPr>
          <a:xfrm>
            <a:off x="3851671" y="803671"/>
            <a:ext cx="10447736" cy="10287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14478000" y="803671"/>
            <a:ext cx="6054329" cy="5054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14478000" y="6036468"/>
            <a:ext cx="6054329" cy="5054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3851671" y="11322843"/>
            <a:ext cx="16680658" cy="18752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851671" y="1017984"/>
            <a:ext cx="1668065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851671" y="2536031"/>
            <a:ext cx="16680658" cy="10161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20048228" y="12930187"/>
            <a:ext cx="423790" cy="4730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spcBef>
                <a:spcPts val="0"/>
              </a:spcBef>
              <a:defRPr spc="0"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461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1160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5859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0558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5257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9956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4655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9354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4053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-1192260" y="-74683"/>
            <a:ext cx="26786382" cy="14408929"/>
          </a:xfrm>
          <a:prstGeom prst="rect">
            <a:avLst/>
          </a:prstGeom>
          <a:solidFill>
            <a:srgbClr val="F19A3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29" name="Shape 129"/>
          <p:cNvSpPr/>
          <p:nvPr>
            <p:ph type="body" idx="14"/>
          </p:nvPr>
        </p:nvSpPr>
        <p:spPr>
          <a:xfrm>
            <a:off x="-259589" y="7625953"/>
            <a:ext cx="26130948" cy="507206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2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Arthur</a:t>
            </a:r>
          </a:p>
        </p:txBody>
      </p:sp>
      <p:sp>
        <p:nvSpPr>
          <p:cNvPr id="131" name="Shape 131"/>
          <p:cNvSpPr/>
          <p:nvPr>
            <p:ph type="body" idx="15"/>
          </p:nvPr>
        </p:nvSpPr>
        <p:spPr>
          <a:xfrm flipV="1">
            <a:off x="-23736" y="10715618"/>
            <a:ext cx="24431472" cy="3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800"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rPr>
                <a:solidFill>
                  <a:srgbClr val="D84942"/>
                </a:solidFill>
              </a:rPr>
              <a:t>RE</a:t>
            </a:r>
            <a:r>
              <a:t>CURRENT</a:t>
            </a:r>
          </a:p>
        </p:txBody>
      </p:sp>
      <p:pic>
        <p:nvPicPr>
          <p:cNvPr id="133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rcRect l="3399" t="28771" r="3399" b="28771"/>
          <a:stretch>
            <a:fillRect/>
          </a:stretch>
        </p:blipFill>
        <p:spPr>
          <a:xfrm>
            <a:off x="4529606" y="9282900"/>
            <a:ext cx="8386863" cy="2865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 Shot 2017-05-29 at 15.26.2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091836" y="2595165"/>
            <a:ext cx="20200503" cy="85257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 Shot 2017-05-29 at 15.30.1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34050" b="0"/>
          <a:stretch>
            <a:fillRect/>
          </a:stretch>
        </p:blipFill>
        <p:spPr>
          <a:xfrm>
            <a:off x="1501749" y="1119782"/>
            <a:ext cx="13183534" cy="11476322"/>
          </a:xfrm>
          <a:prstGeom prst="rect">
            <a:avLst/>
          </a:prstGeom>
        </p:spPr>
      </p:pic>
      <p:pic>
        <p:nvPicPr>
          <p:cNvPr id="172" name="svhn_generative_process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4085" r="0" b="4085"/>
          <a:stretch>
            <a:fillRect/>
          </a:stretch>
        </p:blipFill>
        <p:spPr>
          <a:xfrm>
            <a:off x="15817448" y="616308"/>
            <a:ext cx="7339089" cy="6126732"/>
          </a:xfrm>
          <a:prstGeom prst="rect">
            <a:avLst/>
          </a:prstGeom>
        </p:spPr>
      </p:pic>
      <p:pic>
        <p:nvPicPr>
          <p:cNvPr id="173" name="Screen Shot 2017-05-29 at 15.36.47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19967" t="0" r="19967" b="0"/>
          <a:stretch>
            <a:fillRect/>
          </a:stretch>
        </p:blipFill>
        <p:spPr>
          <a:xfrm>
            <a:off x="15464184" y="7301804"/>
            <a:ext cx="7338741" cy="612644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FireShot Capture 8 - TensorBoard - http___0.0.0.0_6006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188" y="286479"/>
            <a:ext cx="13024426" cy="651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2_days_variying_learning_r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8231" y="3412523"/>
            <a:ext cx="13767538" cy="689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number_of_days_in_past_rea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85741" y="6448348"/>
            <a:ext cx="13924291" cy="6969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610362" y="-74683"/>
            <a:ext cx="26317889" cy="14408929"/>
          </a:xfrm>
          <a:prstGeom prst="rect">
            <a:avLst/>
          </a:prstGeom>
          <a:solidFill>
            <a:srgbClr val="F19A3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0" name="Shape 180"/>
          <p:cNvSpPr/>
          <p:nvPr>
            <p:ph type="body" idx="14"/>
          </p:nvPr>
        </p:nvSpPr>
        <p:spPr>
          <a:xfrm>
            <a:off x="-230359" y="-342839"/>
            <a:ext cx="24602839" cy="10383699"/>
          </a:xfrm>
          <a:prstGeom prst="rect">
            <a:avLst/>
          </a:prstGeom>
        </p:spPr>
        <p:txBody>
          <a:bodyPr/>
          <a:lstStyle/>
          <a:p>
            <a:pPr marL="0" indent="0" algn="r">
              <a:spcBef>
                <a:spcPts val="0"/>
              </a:spcBef>
              <a:buSzTx/>
              <a:buFontTx/>
              <a:buNone/>
              <a:defRPr sz="10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81" name="Figur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6828" y="1773428"/>
            <a:ext cx="25151359" cy="6151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2742408" y="10367962"/>
            <a:ext cx="11138796" cy="324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0"/>
              </a:spcBef>
              <a:defRPr spc="0" sz="10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validacija : </a:t>
            </a:r>
            <a:r>
              <a:t>0.01610          </a:t>
            </a:r>
          </a:p>
          <a:p>
            <a:pPr algn="r">
              <a:spcBef>
                <a:spcPts val="0"/>
              </a:spcBef>
              <a:defRPr spc="0" sz="10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test : </a:t>
            </a:r>
            <a:r>
              <a:t>0.01703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web app</a:t>
            </a:r>
          </a:p>
        </p:txBody>
      </p:sp>
      <p:pic>
        <p:nvPicPr>
          <p:cNvPr id="18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3570" t="0" r="23570" b="0"/>
          <a:stretch>
            <a:fillRect/>
          </a:stretch>
        </p:blipFill>
        <p:spPr>
          <a:xfrm>
            <a:off x="13638609" y="0"/>
            <a:ext cx="10902653" cy="13716000"/>
          </a:xfrm>
          <a:prstGeom prst="rect">
            <a:avLst/>
          </a:prstGeom>
        </p:spPr>
      </p:pic>
      <p:sp>
        <p:nvSpPr>
          <p:cNvPr id="186" name="Shape 186"/>
          <p:cNvSpPr/>
          <p:nvPr>
            <p:ph type="body" idx="14"/>
          </p:nvPr>
        </p:nvSpPr>
        <p:spPr>
          <a:xfrm flipV="1">
            <a:off x="-50232" y="10715621"/>
            <a:ext cx="12974465" cy="3"/>
          </a:xfrm>
          <a:prstGeom prst="line">
            <a:avLst/>
          </a:prstGeom>
          <a:ln>
            <a:solidFill>
              <a:srgbClr val="FB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90"/>
          <p:cNvGrpSpPr/>
          <p:nvPr/>
        </p:nvGrpSpPr>
        <p:grpSpPr>
          <a:xfrm>
            <a:off x="316188" y="882483"/>
            <a:ext cx="23751624" cy="12179634"/>
            <a:chOff x="0" y="0"/>
            <a:chExt cx="23751623" cy="12179633"/>
          </a:xfrm>
        </p:grpSpPr>
        <p:pic>
          <p:nvPicPr>
            <p:cNvPr id="189" name="finishe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7800" y="114300"/>
              <a:ext cx="23396024" cy="1172243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3751624" cy="1217963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31014" r="0" b="31014"/>
          <a:stretch>
            <a:fillRect/>
          </a:stretch>
        </p:blipFill>
        <p:spPr>
          <a:xfrm>
            <a:off x="2925525" y="693977"/>
            <a:ext cx="5751547" cy="2183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9058" y="4974344"/>
            <a:ext cx="11027225" cy="199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2609" y="10295959"/>
            <a:ext cx="9732295" cy="2543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29201" y="8186132"/>
            <a:ext cx="4451449" cy="888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30940" y="7517263"/>
            <a:ext cx="7060424" cy="187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7">
            <a:extLst/>
          </a:blip>
          <a:srcRect l="35107" t="6796" r="35107" b="0"/>
          <a:stretch>
            <a:fillRect/>
          </a:stretch>
        </p:blipFill>
        <p:spPr>
          <a:xfrm>
            <a:off x="16933710" y="988796"/>
            <a:ext cx="3110890" cy="3993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l="4097" t="0" r="69273" b="0"/>
          <a:stretch>
            <a:fillRect/>
          </a:stretch>
        </p:blipFill>
        <p:spPr>
          <a:xfrm>
            <a:off x="18548348" y="8233264"/>
            <a:ext cx="2201628" cy="329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70093" y="1694520"/>
            <a:ext cx="7643573" cy="2581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10">
            <a:extLst/>
          </a:blip>
          <a:srcRect l="0" t="19397" r="0" b="0"/>
          <a:stretch>
            <a:fillRect/>
          </a:stretch>
        </p:blipFill>
        <p:spPr>
          <a:xfrm>
            <a:off x="4467785" y="4111463"/>
            <a:ext cx="4141962" cy="1877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695573" y="10295959"/>
            <a:ext cx="4697308" cy="2543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EAD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13639800" y="-175816"/>
            <a:ext cx="10871994" cy="14067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bottom line</a:t>
            </a:r>
          </a:p>
        </p:txBody>
      </p:sp>
      <p:pic>
        <p:nvPicPr>
          <p:cNvPr id="20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8628" t="0" r="27386" b="0"/>
          <a:stretch>
            <a:fillRect/>
          </a:stretch>
        </p:blipFill>
        <p:spPr>
          <a:xfrm>
            <a:off x="14741723" y="2620369"/>
            <a:ext cx="8668099" cy="8475134"/>
          </a:xfrm>
          <a:prstGeom prst="rect">
            <a:avLst/>
          </a:prstGeom>
        </p:spPr>
      </p:pic>
      <p:sp>
        <p:nvSpPr>
          <p:cNvPr id="206" name="Shape 206"/>
          <p:cNvSpPr/>
          <p:nvPr>
            <p:ph type="body" idx="14"/>
          </p:nvPr>
        </p:nvSpPr>
        <p:spPr>
          <a:xfrm flipV="1">
            <a:off x="-176015" y="10715621"/>
            <a:ext cx="1310024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EAD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2500" y="3340100"/>
            <a:ext cx="4612333" cy="4612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79167" y="3446933"/>
            <a:ext cx="4428187" cy="439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85833" y="3340100"/>
            <a:ext cx="4612334" cy="4612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21745" y="8585200"/>
            <a:ext cx="2553842" cy="255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15079" y="8585200"/>
            <a:ext cx="2553842" cy="255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16339" y="8585200"/>
            <a:ext cx="2553842" cy="2553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-272570" y="-74683"/>
            <a:ext cx="24735925" cy="14408929"/>
          </a:xfrm>
          <a:prstGeom prst="rect">
            <a:avLst/>
          </a:prstGeom>
          <a:solidFill>
            <a:srgbClr val="4EADB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6" name="Shape 216"/>
          <p:cNvSpPr/>
          <p:nvPr>
            <p:ph type="title"/>
          </p:nvPr>
        </p:nvSpPr>
        <p:spPr>
          <a:xfrm>
            <a:off x="3851671" y="5005684"/>
            <a:ext cx="16680658" cy="5177771"/>
          </a:xfrm>
          <a:prstGeom prst="rect">
            <a:avLst/>
          </a:prstGeom>
        </p:spPr>
        <p:txBody>
          <a:bodyPr/>
          <a:lstStyle/>
          <a:p>
            <a:pPr defTabSz="410765">
              <a:lnSpc>
                <a:spcPct val="150000"/>
              </a:lnSpc>
              <a:defRPr sz="85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davor horvatić</a:t>
            </a:r>
          </a:p>
          <a:p>
            <a:pPr defTabSz="410765">
              <a:lnSpc>
                <a:spcPct val="150000"/>
              </a:lnSpc>
              <a:defRPr sz="85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dario požgajec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lika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705" r="0" b="8705"/>
          <a:stretch>
            <a:fillRect/>
          </a:stretch>
        </p:blipFill>
        <p:spPr>
          <a:xfrm>
            <a:off x="-26590" y="0"/>
            <a:ext cx="10994316" cy="13716000"/>
          </a:xfrm>
          <a:prstGeom prst="rect">
            <a:avLst/>
          </a:prstGeom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4014450" y="-3035300"/>
            <a:ext cx="7821825" cy="138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title"/>
          </p:nvPr>
        </p:nvSpPr>
        <p:spPr>
          <a:xfrm>
            <a:off x="22047107" y="9696648"/>
            <a:ext cx="1907680" cy="26906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ja</a:t>
            </a:r>
          </a:p>
        </p:txBody>
      </p:sp>
      <p:sp>
        <p:nvSpPr>
          <p:cNvPr id="138" name="Shape 138"/>
          <p:cNvSpPr/>
          <p:nvPr/>
        </p:nvSpPr>
        <p:spPr>
          <a:xfrm flipV="1">
            <a:off x="11057738" y="12028087"/>
            <a:ext cx="13100249" cy="3"/>
          </a:xfrm>
          <a:prstGeom prst="line">
            <a:avLst/>
          </a:prstGeom>
          <a:ln w="508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pc="0"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373" y="2693968"/>
            <a:ext cx="2789245" cy="2719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6341" y="7820281"/>
            <a:ext cx="4295278" cy="356177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>
            <p:ph type="body" sz="quarter" idx="1"/>
          </p:nvPr>
        </p:nvSpPr>
        <p:spPr>
          <a:xfrm>
            <a:off x="9983380" y="3580451"/>
            <a:ext cx="8384285" cy="1732360"/>
          </a:xfrm>
          <a:prstGeom prst="rect">
            <a:avLst/>
          </a:prstGeom>
        </p:spPr>
        <p:txBody>
          <a:bodyPr/>
          <a:lstStyle/>
          <a:p>
            <a:pPr algn="l">
              <a:defRPr sz="58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D84942"/>
                </a:solidFill>
              </a:rPr>
              <a:t>github.com</a:t>
            </a:r>
            <a:r>
              <a:t>/fsaina/Arthur</a:t>
            </a:r>
          </a:p>
        </p:txBody>
      </p:sp>
      <p:sp>
        <p:nvSpPr>
          <p:cNvPr id="221" name="Shape 221"/>
          <p:cNvSpPr/>
          <p:nvPr/>
        </p:nvSpPr>
        <p:spPr>
          <a:xfrm>
            <a:off x="10041968" y="8734989"/>
            <a:ext cx="10402523" cy="173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lnSpc>
                <a:spcPct val="70000"/>
              </a:lnSpc>
              <a:spcBef>
                <a:spcPts val="800"/>
              </a:spcBef>
              <a:defRPr spc="0" sz="58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D84942"/>
                </a:solidFill>
              </a:rPr>
              <a:t>hub.docker.com</a:t>
            </a:r>
            <a:r>
              <a:t>/r/fsaina/arthur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zadatak</a:t>
            </a:r>
          </a:p>
        </p:txBody>
      </p:sp>
      <p:pic>
        <p:nvPicPr>
          <p:cNvPr id="141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462" t="0" r="17439" b="0"/>
          <a:stretch>
            <a:fillRect/>
          </a:stretch>
        </p:blipFill>
        <p:spPr>
          <a:xfrm>
            <a:off x="13638610" y="0"/>
            <a:ext cx="10994316" cy="13716000"/>
          </a:xfrm>
          <a:prstGeom prst="rect">
            <a:avLst/>
          </a:prstGeom>
        </p:spPr>
      </p:pic>
      <p:sp>
        <p:nvSpPr>
          <p:cNvPr id="142" name="Shape 142"/>
          <p:cNvSpPr/>
          <p:nvPr>
            <p:ph type="body" idx="14"/>
          </p:nvPr>
        </p:nvSpPr>
        <p:spPr>
          <a:xfrm flipV="1">
            <a:off x="-176015" y="10715621"/>
            <a:ext cx="1310024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-446400" y="-74683"/>
            <a:ext cx="25903657" cy="14408929"/>
          </a:xfrm>
          <a:prstGeom prst="rect">
            <a:avLst/>
          </a:prstGeom>
          <a:solidFill>
            <a:srgbClr val="F19A3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45" name="Shape 145"/>
          <p:cNvSpPr/>
          <p:nvPr>
            <p:ph type="body" idx="14"/>
          </p:nvPr>
        </p:nvSpPr>
        <p:spPr>
          <a:xfrm>
            <a:off x="-20985" y="4593750"/>
            <a:ext cx="24425970" cy="5072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10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 2 3 4 3 2 1 2 3 4 3 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-446400" y="-74683"/>
            <a:ext cx="25903657" cy="14408929"/>
          </a:xfrm>
          <a:prstGeom prst="rect">
            <a:avLst/>
          </a:prstGeom>
          <a:solidFill>
            <a:srgbClr val="F19A3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405" y="1754377"/>
            <a:ext cx="8043439" cy="558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5224" y="3815286"/>
            <a:ext cx="10939530" cy="8930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13924" y="9250681"/>
            <a:ext cx="5486401" cy="266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5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450" t="0" r="1306" b="0"/>
          <a:stretch>
            <a:fillRect/>
          </a:stretch>
        </p:blipFill>
        <p:spPr>
          <a:xfrm>
            <a:off x="13638608" y="0"/>
            <a:ext cx="11280466" cy="13716000"/>
          </a:xfrm>
          <a:prstGeom prst="rect">
            <a:avLst/>
          </a:prstGeom>
        </p:spPr>
      </p:pic>
      <p:sp>
        <p:nvSpPr>
          <p:cNvPr id="154" name="Shape 154"/>
          <p:cNvSpPr/>
          <p:nvPr>
            <p:ph type="body" idx="14"/>
          </p:nvPr>
        </p:nvSpPr>
        <p:spPr>
          <a:xfrm flipV="1">
            <a:off x="-283468" y="10715621"/>
            <a:ext cx="13207703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daily_mean.png" descr="asdasf&#10;"/>
          <p:cNvPicPr>
            <a:picLocks noChangeAspect="1"/>
          </p:cNvPicPr>
          <p:nvPr/>
        </p:nvPicPr>
        <p:blipFill>
          <a:blip r:embed="rId2">
            <a:extLst/>
          </a:blip>
          <a:srcRect l="9193" t="8696" r="9193" b="6444"/>
          <a:stretch>
            <a:fillRect/>
          </a:stretch>
        </p:blipFill>
        <p:spPr>
          <a:xfrm>
            <a:off x="1114028" y="776710"/>
            <a:ext cx="21749546" cy="11995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6700" y="1874838"/>
            <a:ext cx="4633012" cy="4633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1892" y="5374875"/>
            <a:ext cx="4964388" cy="4964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87948" y="138001"/>
            <a:ext cx="5987470" cy="5987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6523" y="8768618"/>
            <a:ext cx="3571876" cy="357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855017" y="8322133"/>
            <a:ext cx="4464845" cy="4464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83017" y="450839"/>
            <a:ext cx="4572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lstm</a:t>
            </a:r>
          </a:p>
        </p:txBody>
      </p:sp>
      <p:pic>
        <p:nvPicPr>
          <p:cNvPr id="166" name="svhn_generated_nearest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811" t="0" r="16799" b="0"/>
          <a:stretch>
            <a:fillRect/>
          </a:stretch>
        </p:blipFill>
        <p:spPr>
          <a:xfrm>
            <a:off x="13638609" y="0"/>
            <a:ext cx="11353351" cy="13716000"/>
          </a:xfrm>
          <a:prstGeom prst="rect">
            <a:avLst/>
          </a:prstGeom>
        </p:spPr>
      </p:pic>
      <p:sp>
        <p:nvSpPr>
          <p:cNvPr id="167" name="Shape 167"/>
          <p:cNvSpPr/>
          <p:nvPr>
            <p:ph type="body" idx="14"/>
          </p:nvPr>
        </p:nvSpPr>
        <p:spPr>
          <a:xfrm flipV="1">
            <a:off x="-247176" y="10715621"/>
            <a:ext cx="13171410" cy="3"/>
          </a:xfrm>
          <a:prstGeom prst="line">
            <a:avLst/>
          </a:prstGeom>
          <a:ln>
            <a:solidFill>
              <a:srgbClr val="FB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